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Gelasio Semi Bold"/>
      <p:regular r:id="rId13"/>
    </p:embeddedFont>
    <p:embeddedFont>
      <p:font typeface="Gelasio Semi Bold"/>
      <p:regular r:id="rId14"/>
    </p:embeddedFont>
    <p:embeddedFont>
      <p:font typeface="Gelasio Semi Bold"/>
      <p:regular r:id="rId15"/>
    </p:embeddedFont>
    <p:embeddedFont>
      <p:font typeface="Gelasio Semi Bold"/>
      <p:regular r:id="rId16"/>
    </p:embeddedFont>
    <p:embeddedFont>
      <p:font typeface="Gelasio"/>
      <p:regular r:id="rId17"/>
    </p:embeddedFont>
    <p:embeddedFont>
      <p:font typeface="Gelasio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71960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Types of Robots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quick introduction to different types of robots and their uses.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Articulated Robots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Versatile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Multiple rotating joints provide flexibility and reach.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Welding, painting, assembly tasks.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875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Service Robots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3653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863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Domestic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35376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House cleaning, lawn mowing, pet care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463653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7655481" y="4863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Healthcare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55481" y="535376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Surgery, rehabilitation, patient assistance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70295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6397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Logistics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88752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Warehouse automation, delivery, transportation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667" y="6170295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EEE8DD"/>
          </a:solidFill>
          <a:ln/>
        </p:spPr>
      </p:sp>
      <p:sp>
        <p:nvSpPr>
          <p:cNvPr id="14" name="Text 11"/>
          <p:cNvSpPr/>
          <p:nvPr/>
        </p:nvSpPr>
        <p:spPr>
          <a:xfrm>
            <a:off x="7655481" y="6397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Entertainment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55481" y="688752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Robotics shows, interactive games, companionship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00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Mobile Robots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28897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AGVs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57318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Automated guided vehicles, often used in factories and warehouses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8421" y="228897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UAVs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357318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Unmanned aerial vehicles, used for delivery, surveillance, and more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97943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Self-driving cars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6263640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Autonomous vehicles that navigate without human intervention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73191"/>
            <a:ext cx="61957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Other Types of Robots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977283"/>
            <a:ext cx="396835" cy="396835"/>
          </a:xfrm>
          <a:prstGeom prst="roundRect">
            <a:avLst>
              <a:gd name="adj" fmla="val 8574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1417439" y="3977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Humanoid Robots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4467701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Resemble humans, used in research, entertainment, and companionship.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977283"/>
            <a:ext cx="396835" cy="396835"/>
          </a:xfrm>
          <a:prstGeom prst="roundRect">
            <a:avLst>
              <a:gd name="adj" fmla="val 8574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5309116" y="3977283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Collaborative Robots (Cobots)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4822031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Work alongside humans, often in industrial settings.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Robots are increasingly common in many industries and aspects of life.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2025-01-07T14:31:44Z</dcterms:created>
  <dcterms:modified xsi:type="dcterms:W3CDTF">2025-01-07T14:31:44Z</dcterms:modified>
</cp:coreProperties>
</file>